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</p:sldIdLst>
  <p:sldSz cy="5143500" cx="9144000"/>
  <p:notesSz cx="6858000" cy="9144000"/>
  <p:embeddedFontLst>
    <p:embeddedFont>
      <p:font typeface="Playfair Display"/>
      <p:regular r:id="rId20"/>
      <p:bold r:id="rId21"/>
      <p:italic r:id="rId22"/>
      <p:boldItalic r:id="rId23"/>
    </p:embeddedFont>
    <p:embeddedFont>
      <p:font typeface="Montserrat"/>
      <p:regular r:id="rId24"/>
      <p:bold r:id="rId25"/>
      <p:italic r:id="rId26"/>
      <p:boldItalic r:id="rId27"/>
    </p:embeddedFont>
    <p:embeddedFont>
      <p:font typeface="Oswald"/>
      <p:regular r:id="rId28"/>
      <p:bold r:id="rId29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PlayfairDisplay-regular.fntdata"/><Relationship Id="rId22" Type="http://schemas.openxmlformats.org/officeDocument/2006/relationships/font" Target="fonts/PlayfairDisplay-italic.fntdata"/><Relationship Id="rId21" Type="http://schemas.openxmlformats.org/officeDocument/2006/relationships/font" Target="fonts/PlayfairDisplay-bold.fntdata"/><Relationship Id="rId24" Type="http://schemas.openxmlformats.org/officeDocument/2006/relationships/font" Target="fonts/Montserrat-regular.fntdata"/><Relationship Id="rId23" Type="http://schemas.openxmlformats.org/officeDocument/2006/relationships/font" Target="fonts/PlayfairDisplay-boldItalic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font" Target="fonts/Montserrat-italic.fntdata"/><Relationship Id="rId25" Type="http://schemas.openxmlformats.org/officeDocument/2006/relationships/font" Target="fonts/Montserrat-bold.fntdata"/><Relationship Id="rId28" Type="http://schemas.openxmlformats.org/officeDocument/2006/relationships/font" Target="fonts/Oswald-regular.fntdata"/><Relationship Id="rId27" Type="http://schemas.openxmlformats.org/officeDocument/2006/relationships/font" Target="fonts/Montserrat-boldItalic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font" Target="fonts/Oswald-bold.fnt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" name="Google Shape;56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8e1fe0086f_0_9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Google Shape;127;g8e1fe0086f_0_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8e1fe0086f_0_9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Google Shape;135;g8e1fe0086f_0_9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8e1fe0086f_0_10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g8e1fe0086f_0_1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8e1fe0086f_0_10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" name="Google Shape;151;g8e1fe0086f_0_10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8e1fe0086f_0_1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Google Shape;159;g8e1fe0086f_0_1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8e1fe0086f_0_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Google Shape;63;g8e1fe0086f_0_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g8e1fe0086f_0_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" name="Google Shape;71;g8e1fe0086f_0_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8e1fe0086f_0_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g8e1fe0086f_0_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8e1fe0086f_0_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8e1fe0086f_0_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8e1fe0086f_0_7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Google Shape;94;g8e1fe0086f_0_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8e1fe0086f_0_7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Google Shape;102;g8e1fe0086f_0_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8e1fe0086f_0_8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Google Shape;110;g8e1fe0086f_0_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8e1fe0086f_0_8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Google Shape;119;g8e1fe0086f_0_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bg>
      <p:bgPr>
        <a:solidFill>
          <a:schemeClr val="dk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4286250" y="0"/>
            <a:ext cx="723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4358475" y="0"/>
            <a:ext cx="3853200" cy="51435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" name="Google Shape;12;p2"/>
          <p:cNvSpPr txBox="1"/>
          <p:nvPr>
            <p:ph type="ctrTitle"/>
          </p:nvPr>
        </p:nvSpPr>
        <p:spPr>
          <a:xfrm>
            <a:off x="344250" y="1403850"/>
            <a:ext cx="8455500" cy="2146800"/>
          </a:xfrm>
          <a:prstGeom prst="rect">
            <a:avLst/>
          </a:prstGeom>
          <a:solidFill>
            <a:srgbClr val="FFFFFF"/>
          </a:solidFill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b="1" sz="6800"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b="1" sz="6800"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b="1" sz="6800"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b="1" sz="6800"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b="1" sz="6800"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b="1" sz="6800"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b="1" sz="6800"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b="1" sz="6800"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b="1" sz="6800"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/>
        </p:txBody>
      </p:sp>
      <p:sp>
        <p:nvSpPr>
          <p:cNvPr id="13" name="Google Shape;13;p2"/>
          <p:cNvSpPr txBox="1"/>
          <p:nvPr>
            <p:ph idx="1" type="subTitle"/>
          </p:nvPr>
        </p:nvSpPr>
        <p:spPr>
          <a:xfrm>
            <a:off x="344250" y="3550650"/>
            <a:ext cx="4910100" cy="577800"/>
          </a:xfrm>
          <a:prstGeom prst="rect">
            <a:avLst/>
          </a:prstGeom>
          <a:solidFill>
            <a:schemeClr val="dk2"/>
          </a:solidFill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b="1" sz="2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b="1" sz="2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b="1" sz="2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b="1" sz="2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b="1" sz="2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b="1" sz="2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b="1" sz="2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b="1" sz="2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b="1" sz="2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14" name="Google Shape;14;p2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1"/>
          <p:cNvSpPr txBox="1"/>
          <p:nvPr>
            <p:ph hasCustomPrompt="1" type="title"/>
          </p:nvPr>
        </p:nvSpPr>
        <p:spPr>
          <a:xfrm>
            <a:off x="311700" y="999925"/>
            <a:ext cx="8520600" cy="2146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r>
              <a:t>xx%</a:t>
            </a:r>
          </a:p>
        </p:txBody>
      </p:sp>
      <p:sp>
        <p:nvSpPr>
          <p:cNvPr id="50" name="Google Shape;50;p11"/>
          <p:cNvSpPr txBox="1"/>
          <p:nvPr>
            <p:ph idx="1" type="body"/>
          </p:nvPr>
        </p:nvSpPr>
        <p:spPr>
          <a:xfrm>
            <a:off x="311700" y="32284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>
                <a:highlight>
                  <a:schemeClr val="dk1"/>
                </a:highlight>
              </a:defRPr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>
                <a:highlight>
                  <a:schemeClr val="dk1"/>
                </a:highlight>
              </a:defRPr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>
                <a:highlight>
                  <a:schemeClr val="dk1"/>
                </a:highlight>
              </a:defRPr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>
                <a:highlight>
                  <a:schemeClr val="dk1"/>
                </a:highlight>
              </a:defRPr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>
                <a:highlight>
                  <a:schemeClr val="dk1"/>
                </a:highlight>
              </a:defRPr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>
                <a:highlight>
                  <a:schemeClr val="dk1"/>
                </a:highlight>
              </a:defRPr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>
                <a:highlight>
                  <a:schemeClr val="dk1"/>
                </a:highlight>
              </a:defRPr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>
                <a:highlight>
                  <a:schemeClr val="dk1"/>
                </a:highlight>
              </a:defRPr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>
                <a:highlight>
                  <a:schemeClr val="dk1"/>
                </a:highlight>
              </a:defRPr>
            </a:lvl9pPr>
          </a:lstStyle>
          <a:p/>
        </p:txBody>
      </p:sp>
      <p:sp>
        <p:nvSpPr>
          <p:cNvPr id="51" name="Google Shape;51;p11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2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bg>
      <p:bgPr>
        <a:solidFill>
          <a:schemeClr val="accent5"/>
        </a:solidFill>
      </p:bgPr>
    </p:bg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/>
          <p:nvPr/>
        </p:nvSpPr>
        <p:spPr>
          <a:xfrm rot="5400000">
            <a:off x="4550700" y="-498600"/>
            <a:ext cx="42600" cy="84558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" name="Google Shape;17;p3"/>
          <p:cNvSpPr txBox="1"/>
          <p:nvPr>
            <p:ph type="title"/>
          </p:nvPr>
        </p:nvSpPr>
        <p:spPr>
          <a:xfrm>
            <a:off x="344250" y="1403850"/>
            <a:ext cx="8455500" cy="2146800"/>
          </a:xfrm>
          <a:prstGeom prst="rect">
            <a:avLst/>
          </a:prstGeom>
          <a:solidFill>
            <a:srgbClr val="FFFFFF"/>
          </a:solidFill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b="1" sz="4800"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b="1" sz="4800"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b="1" sz="4800"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b="1" sz="4800"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b="1" sz="4800"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b="1" sz="4800"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b="1" sz="4800"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b="1" sz="4800"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b="1" sz="4800"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/>
        </p:txBody>
      </p:sp>
      <p:sp>
        <p:nvSpPr>
          <p:cNvPr id="18" name="Google Shape;18;p3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1" name="Google Shape;21;p4"/>
          <p:cNvSpPr txBox="1"/>
          <p:nvPr>
            <p:ph idx="1" type="body"/>
          </p:nvPr>
        </p:nvSpPr>
        <p:spPr>
          <a:xfrm>
            <a:off x="311700" y="1234075"/>
            <a:ext cx="8520600" cy="333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2" name="Google Shape;22;p4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5" name="Google Shape;25;p5"/>
          <p:cNvSpPr txBox="1"/>
          <p:nvPr>
            <p:ph idx="1" type="body"/>
          </p:nvPr>
        </p:nvSpPr>
        <p:spPr>
          <a:xfrm>
            <a:off x="311700" y="1234050"/>
            <a:ext cx="3999900" cy="333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6" name="Google Shape;26;p5"/>
          <p:cNvSpPr txBox="1"/>
          <p:nvPr>
            <p:ph idx="2" type="body"/>
          </p:nvPr>
        </p:nvSpPr>
        <p:spPr>
          <a:xfrm>
            <a:off x="4832400" y="1234050"/>
            <a:ext cx="3999900" cy="333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7" name="Google Shape;27;p5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30" name="Google Shape;30;p6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3" name="Google Shape;33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4" name="Google Shape;34;p7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chemeClr val="accent3"/>
        </a:solidFill>
      </p:bgPr>
    </p:bg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8"/>
          <p:cNvSpPr txBox="1"/>
          <p:nvPr>
            <p:ph type="title"/>
          </p:nvPr>
        </p:nvSpPr>
        <p:spPr>
          <a:xfrm>
            <a:off x="490250" y="526350"/>
            <a:ext cx="56187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/>
        </p:txBody>
      </p:sp>
      <p:sp>
        <p:nvSpPr>
          <p:cNvPr id="37" name="Google Shape;37;p8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9"/>
          <p:cNvSpPr/>
          <p:nvPr/>
        </p:nvSpPr>
        <p:spPr>
          <a:xfrm>
            <a:off x="4572000" y="-75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40" name="Google Shape;40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1" name="Google Shape;41;p9"/>
          <p:cNvSpPr txBox="1"/>
          <p:nvPr>
            <p:ph type="title"/>
          </p:nvPr>
        </p:nvSpPr>
        <p:spPr>
          <a:xfrm>
            <a:off x="265500" y="1081675"/>
            <a:ext cx="4045200" cy="1786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42" name="Google Shape;42;p9"/>
          <p:cNvSpPr txBox="1"/>
          <p:nvPr>
            <p:ph idx="1" type="subTitle"/>
          </p:nvPr>
        </p:nvSpPr>
        <p:spPr>
          <a:xfrm>
            <a:off x="265500" y="2921401"/>
            <a:ext cx="4045200" cy="134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43" name="Google Shape;43;p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>
                <a:highlight>
                  <a:schemeClr val="lt1"/>
                </a:highlight>
              </a:defRPr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>
                <a:highlight>
                  <a:schemeClr val="lt1"/>
                </a:highlight>
              </a:defRPr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>
                <a:highlight>
                  <a:schemeClr val="lt1"/>
                </a:highlight>
              </a:defRPr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>
                <a:highlight>
                  <a:schemeClr val="lt1"/>
                </a:highlight>
              </a:defRPr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>
                <a:highlight>
                  <a:schemeClr val="lt1"/>
                </a:highlight>
              </a:defRPr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>
                <a:highlight>
                  <a:schemeClr val="lt1"/>
                </a:highlight>
              </a:defRPr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>
                <a:highlight>
                  <a:schemeClr val="lt1"/>
                </a:highlight>
              </a:defRPr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>
                <a:highlight>
                  <a:schemeClr val="lt1"/>
                </a:highlight>
              </a:defRPr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>
                <a:highlight>
                  <a:schemeClr val="lt1"/>
                </a:highlight>
              </a:defRPr>
            </a:lvl9pPr>
          </a:lstStyle>
          <a:p/>
        </p:txBody>
      </p:sp>
      <p:sp>
        <p:nvSpPr>
          <p:cNvPr id="44" name="Google Shape;44;p9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>
                <a:highlight>
                  <a:schemeClr val="dk1"/>
                </a:highlight>
              </a:defRPr>
            </a:lvl1pPr>
          </a:lstStyle>
          <a:p/>
        </p:txBody>
      </p:sp>
      <p:sp>
        <p:nvSpPr>
          <p:cNvPr id="47" name="Google Shape;47;p10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pop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234075"/>
            <a:ext cx="8520600" cy="333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Playfair Display"/>
              <a:buChar char="●"/>
              <a:defRPr sz="18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○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■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●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○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■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●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○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Playfair Display"/>
              <a:buChar char="■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mc:AlternateContent>
    <mc:Choice Requires="p14">
      <p:transition spd="slow" p14:dur="2500">
        <p:push dir="r"/>
      </p:transition>
    </mc:Choice>
    <mc:Fallback>
      <p:transition spd="slow">
        <p:fade/>
      </p:transition>
    </mc:Fallback>
  </mc:AlternateConten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hyperlink" Target="http://drive.google.com/file/d/1n-UOnXG5VrDGDvnP7-CoFbD1fAQOvmq2/view" TargetMode="External"/><Relationship Id="rId4" Type="http://schemas.openxmlformats.org/officeDocument/2006/relationships/image" Target="../media/image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1.jpg"/><Relationship Id="rId4" Type="http://schemas.openxmlformats.org/officeDocument/2006/relationships/image" Target="../media/image14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2.png"/><Relationship Id="rId4" Type="http://schemas.openxmlformats.org/officeDocument/2006/relationships/image" Target="../media/image17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6.png"/><Relationship Id="rId4" Type="http://schemas.openxmlformats.org/officeDocument/2006/relationships/image" Target="../media/image18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9.jpg"/><Relationship Id="rId4" Type="http://schemas.openxmlformats.org/officeDocument/2006/relationships/hyperlink" Target="https://meet.google.com/" TargetMode="Externa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0.png"/><Relationship Id="rId4" Type="http://schemas.openxmlformats.org/officeDocument/2006/relationships/image" Target="../media/image4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8.png"/><Relationship Id="rId4" Type="http://schemas.openxmlformats.org/officeDocument/2006/relationships/image" Target="../media/image2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5.png"/><Relationship Id="rId4" Type="http://schemas.openxmlformats.org/officeDocument/2006/relationships/image" Target="../media/image23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9.png"/><Relationship Id="rId4" Type="http://schemas.openxmlformats.org/officeDocument/2006/relationships/image" Target="../media/image20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hyperlink" Target="https://userinyerface.com/" TargetMode="External"/><Relationship Id="rId4" Type="http://schemas.openxmlformats.org/officeDocument/2006/relationships/hyperlink" Target="https://rb.gy/enaq3a" TargetMode="External"/><Relationship Id="rId5" Type="http://schemas.openxmlformats.org/officeDocument/2006/relationships/image" Target="../media/image24.png"/><Relationship Id="rId6" Type="http://schemas.openxmlformats.org/officeDocument/2006/relationships/image" Target="../media/image3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5.jp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3"/>
          <p:cNvSpPr txBox="1"/>
          <p:nvPr>
            <p:ph type="ctrTitle"/>
          </p:nvPr>
        </p:nvSpPr>
        <p:spPr>
          <a:xfrm>
            <a:off x="344250" y="1403850"/>
            <a:ext cx="8455500" cy="2146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13 reasons why we love you </a:t>
            </a:r>
            <a:endParaRPr/>
          </a:p>
        </p:txBody>
      </p:sp>
      <p:sp>
        <p:nvSpPr>
          <p:cNvPr id="59" name="Google Shape;59;p13"/>
          <p:cNvSpPr txBox="1"/>
          <p:nvPr>
            <p:ph idx="1" type="subTitle"/>
          </p:nvPr>
        </p:nvSpPr>
        <p:spPr>
          <a:xfrm>
            <a:off x="344250" y="3550650"/>
            <a:ext cx="4910100" cy="57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&lt;3 </a:t>
            </a:r>
            <a:r>
              <a:rPr lang="en-GB">
                <a:solidFill>
                  <a:srgbClr val="000000"/>
                </a:solidFill>
              </a:rPr>
              <a:t>NO</a:t>
            </a:r>
            <a:r>
              <a:rPr lang="en-GB">
                <a:solidFill>
                  <a:srgbClr val="000000"/>
                </a:solidFill>
              </a:rPr>
              <a:t>T</a:t>
            </a:r>
            <a:endParaRPr>
              <a:solidFill>
                <a:srgbClr val="000000"/>
              </a:solidFill>
            </a:endParaRPr>
          </a:p>
        </p:txBody>
      </p:sp>
      <p:pic>
        <p:nvPicPr>
          <p:cNvPr id="60" name="Google Shape;60;p13" title="Backstreet Boys_I Want It That Way_ (mp3cut.net) (2).mp3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152400"/>
            <a:ext cx="457200" cy="457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22"/>
          <p:cNvSpPr txBox="1"/>
          <p:nvPr>
            <p:ph type="title"/>
          </p:nvPr>
        </p:nvSpPr>
        <p:spPr>
          <a:xfrm>
            <a:off x="311700" y="4519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Reason No. 9: You’re a snacc</a:t>
            </a:r>
            <a:endParaRPr/>
          </a:p>
        </p:txBody>
      </p:sp>
      <p:sp>
        <p:nvSpPr>
          <p:cNvPr id="130" name="Google Shape;130;p22"/>
          <p:cNvSpPr txBox="1"/>
          <p:nvPr>
            <p:ph idx="1" type="body"/>
          </p:nvPr>
        </p:nvSpPr>
        <p:spPr>
          <a:xfrm>
            <a:off x="311700" y="1234075"/>
            <a:ext cx="8520600" cy="333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It’s getting really hard to come up with more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-GB"/>
              <a:t>r</a:t>
            </a:r>
            <a:r>
              <a:rPr lang="en-GB"/>
              <a:t>easons</a:t>
            </a:r>
            <a:r>
              <a:rPr lang="en-GB"/>
              <a:t>...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31" name="Google Shape;131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4645212" y="642688"/>
            <a:ext cx="5141475" cy="3856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60700" y="1725450"/>
            <a:ext cx="3241901" cy="32419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23"/>
          <p:cNvSpPr txBox="1"/>
          <p:nvPr>
            <p:ph type="title"/>
          </p:nvPr>
        </p:nvSpPr>
        <p:spPr>
          <a:xfrm>
            <a:off x="311700" y="445025"/>
            <a:ext cx="5939100" cy="163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Reason No. 10: It was supposed to be a ‘brief’ explanation </a:t>
            </a:r>
            <a:endParaRPr/>
          </a:p>
        </p:txBody>
      </p:sp>
      <p:pic>
        <p:nvPicPr>
          <p:cNvPr id="138" name="Google Shape;138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50791" y="0"/>
            <a:ext cx="2893219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Meet The Most Educated And Talented Man On The Planet! Meet Johnny ..." id="139" name="Google Shape;139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3975" y="1677725"/>
            <a:ext cx="5120275" cy="2633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2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Reason No. 11: Need them tech news</a:t>
            </a:r>
            <a:endParaRPr/>
          </a:p>
        </p:txBody>
      </p:sp>
      <p:sp>
        <p:nvSpPr>
          <p:cNvPr id="145" name="Google Shape;145;p24"/>
          <p:cNvSpPr txBox="1"/>
          <p:nvPr>
            <p:ph idx="1" type="body"/>
          </p:nvPr>
        </p:nvSpPr>
        <p:spPr>
          <a:xfrm>
            <a:off x="311700" y="1234075"/>
            <a:ext cx="8520600" cy="333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-GB"/>
              <a:t>Inside jox</a:t>
            </a:r>
            <a:endParaRPr/>
          </a:p>
        </p:txBody>
      </p:sp>
      <p:pic>
        <p:nvPicPr>
          <p:cNvPr id="146" name="Google Shape;146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72250" y="0"/>
            <a:ext cx="2571750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4025" y="1843638"/>
            <a:ext cx="4724400" cy="1724025"/>
          </a:xfrm>
          <a:prstGeom prst="rect">
            <a:avLst/>
          </a:prstGeom>
          <a:noFill/>
          <a:ln>
            <a:noFill/>
          </a:ln>
        </p:spPr>
      </p:pic>
      <p:sp>
        <p:nvSpPr>
          <p:cNvPr id="148" name="Google Shape;148;p24"/>
          <p:cNvSpPr txBox="1"/>
          <p:nvPr/>
        </p:nvSpPr>
        <p:spPr>
          <a:xfrm>
            <a:off x="2423775" y="2525973"/>
            <a:ext cx="2297100" cy="35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Playfair Display"/>
                <a:ea typeface="Playfair Display"/>
                <a:cs typeface="Playfair Display"/>
                <a:sym typeface="Playfair Display"/>
              </a:rPr>
              <a:t>LOOOOOLLLLL</a:t>
            </a:r>
            <a:endParaRPr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2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Reason No. 12: Profusanal coder/ bunny</a:t>
            </a:r>
            <a:endParaRPr/>
          </a:p>
        </p:txBody>
      </p:sp>
      <p:sp>
        <p:nvSpPr>
          <p:cNvPr id="154" name="Google Shape;154;p25"/>
          <p:cNvSpPr txBox="1"/>
          <p:nvPr>
            <p:ph idx="1" type="body"/>
          </p:nvPr>
        </p:nvSpPr>
        <p:spPr>
          <a:xfrm>
            <a:off x="311700" y="1234075"/>
            <a:ext cx="8520600" cy="333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First, </a:t>
            </a:r>
            <a:r>
              <a:rPr lang="en-GB"/>
              <a:t>I do frontend, then I do Rohan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en-GB"/>
              <a:t>“Frontend sucks” ~ thebongy</a:t>
            </a:r>
            <a:br>
              <a:rPr lang="en-GB"/>
            </a:br>
            <a:r>
              <a:rPr lang="en-GB"/>
              <a:t>* Does frontend all night * ~ also thebongy</a:t>
            </a:r>
            <a:endParaRPr/>
          </a:p>
        </p:txBody>
      </p:sp>
      <p:pic>
        <p:nvPicPr>
          <p:cNvPr id="155" name="Google Shape;155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72250" y="0"/>
            <a:ext cx="257175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29113" y="2970163"/>
            <a:ext cx="2143125" cy="2143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26"/>
          <p:cNvSpPr txBox="1"/>
          <p:nvPr>
            <p:ph type="title"/>
          </p:nvPr>
        </p:nvSpPr>
        <p:spPr>
          <a:xfrm>
            <a:off x="311700" y="445025"/>
            <a:ext cx="4886700" cy="1349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Reason No. 13: idk</a:t>
            </a:r>
            <a:endParaRPr/>
          </a:p>
        </p:txBody>
      </p:sp>
      <p:pic>
        <p:nvPicPr>
          <p:cNvPr id="162" name="Google Shape;162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56213" y="0"/>
            <a:ext cx="3857626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63" name="Google Shape;163;p26"/>
          <p:cNvSpPr txBox="1"/>
          <p:nvPr/>
        </p:nvSpPr>
        <p:spPr>
          <a:xfrm>
            <a:off x="373425" y="1310550"/>
            <a:ext cx="3332700" cy="260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Playfair Display"/>
                <a:ea typeface="Playfair Display"/>
                <a:cs typeface="Playfair Display"/>
                <a:sym typeface="Playfair Display"/>
              </a:rPr>
              <a:t>Saurav looks too precious to crop out sorry :(</a:t>
            </a:r>
            <a:endParaRPr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Playfair Display"/>
                <a:ea typeface="Playfair Display"/>
                <a:cs typeface="Playfair Display"/>
                <a:sym typeface="Playfair Display"/>
              </a:rPr>
              <a:t>Meeting scheduled after 5 mins. Join the following link:</a:t>
            </a:r>
            <a:endParaRPr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 u="sng">
                <a:solidFill>
                  <a:schemeClr val="hlink"/>
                </a:solidFill>
                <a:hlinkClick r:id="rId4"/>
              </a:rPr>
              <a:t>https://meet.google.com/</a:t>
            </a:r>
            <a:endParaRPr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Playfair Display"/>
                <a:ea typeface="Playfair Display"/>
                <a:cs typeface="Playfair Display"/>
                <a:sym typeface="Playfair Display"/>
              </a:rPr>
              <a:t>Oh btw… Lb1TlTHgeW6lDiUs2VAswQ== or whatever… (</a:t>
            </a:r>
            <a:r>
              <a:rPr lang="en-GB">
                <a:solidFill>
                  <a:srgbClr val="FFFFFF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AES-CBC, key is in the ppt</a:t>
            </a:r>
            <a:r>
              <a:rPr lang="en-GB">
                <a:latin typeface="Playfair Display"/>
                <a:ea typeface="Playfair Display"/>
                <a:cs typeface="Playfair Display"/>
                <a:sym typeface="Playfair Display"/>
              </a:rPr>
              <a:t>)</a:t>
            </a:r>
            <a:endParaRPr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Reason No. 1 : We don’t, only Rohan does</a:t>
            </a:r>
            <a:endParaRPr/>
          </a:p>
        </p:txBody>
      </p:sp>
      <p:sp>
        <p:nvSpPr>
          <p:cNvPr id="66" name="Google Shape;66;p14"/>
          <p:cNvSpPr txBox="1"/>
          <p:nvPr>
            <p:ph idx="1" type="body"/>
          </p:nvPr>
        </p:nvSpPr>
        <p:spPr>
          <a:xfrm>
            <a:off x="311700" y="1234075"/>
            <a:ext cx="8520600" cy="333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I’m too hot, hot damn!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67" name="Google Shape;67;p14"/>
          <p:cNvPicPr preferRelativeResize="0"/>
          <p:nvPr/>
        </p:nvPicPr>
        <p:blipFill rotWithShape="1">
          <a:blip r:embed="rId3">
            <a:alphaModFix/>
          </a:blip>
          <a:srcRect b="16768" l="0" r="0" t="10736"/>
          <a:stretch/>
        </p:blipFill>
        <p:spPr>
          <a:xfrm>
            <a:off x="6276575" y="707238"/>
            <a:ext cx="2373899" cy="3729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oogle Shape;68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38450" y="2128750"/>
            <a:ext cx="3480675" cy="19578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Reason No. 2:  You v tech savvy</a:t>
            </a:r>
            <a:endParaRPr/>
          </a:p>
        </p:txBody>
      </p:sp>
      <p:sp>
        <p:nvSpPr>
          <p:cNvPr id="74" name="Google Shape;74;p15"/>
          <p:cNvSpPr txBox="1"/>
          <p:nvPr>
            <p:ph idx="1" type="body"/>
          </p:nvPr>
        </p:nvSpPr>
        <p:spPr>
          <a:xfrm>
            <a:off x="311700" y="1234075"/>
            <a:ext cx="8520600" cy="333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You are gonna regret this later…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75" name="Google Shape;75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42395" y="0"/>
            <a:ext cx="3401600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Google Shape;76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0475" y="1947800"/>
            <a:ext cx="4659700" cy="26210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Reason No. 3: sexy nose and ears</a:t>
            </a:r>
            <a:endParaRPr/>
          </a:p>
        </p:txBody>
      </p:sp>
      <p:sp>
        <p:nvSpPr>
          <p:cNvPr id="82" name="Google Shape;82;p16"/>
          <p:cNvSpPr txBox="1"/>
          <p:nvPr>
            <p:ph idx="1" type="body"/>
          </p:nvPr>
        </p:nvSpPr>
        <p:spPr>
          <a:xfrm>
            <a:off x="311700" y="1234075"/>
            <a:ext cx="8520600" cy="333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Don’t even get me started…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83" name="Google Shape;83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50791" y="0"/>
            <a:ext cx="2893219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84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824475" y="1941838"/>
            <a:ext cx="2000250" cy="2809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Reason No. 4: absolute princesssss</a:t>
            </a:r>
            <a:endParaRPr/>
          </a:p>
        </p:txBody>
      </p:sp>
      <p:pic>
        <p:nvPicPr>
          <p:cNvPr id="90" name="Google Shape;90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37040" y="0"/>
            <a:ext cx="3006969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8770" y="1670950"/>
            <a:ext cx="4162125" cy="23422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Reason No. 5: Your undying love for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BDSM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7" name="Google Shape;97;p18"/>
          <p:cNvSpPr txBox="1"/>
          <p:nvPr>
            <p:ph idx="1" type="body"/>
          </p:nvPr>
        </p:nvSpPr>
        <p:spPr>
          <a:xfrm>
            <a:off x="311700" y="1692050"/>
            <a:ext cx="8520600" cy="333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R2l2ZSBpdCB0byBtZSBkYWRkeQo=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98" name="Google Shape;98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4632937" y="644437"/>
            <a:ext cx="5155501" cy="3866626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72103" y="2395576"/>
            <a:ext cx="3183700" cy="2120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Reason No. 6: &lt;Insert reason here /&gt;</a:t>
            </a:r>
            <a:endParaRPr/>
          </a:p>
        </p:txBody>
      </p:sp>
      <p:pic>
        <p:nvPicPr>
          <p:cNvPr id="105" name="Google Shape;105;p19"/>
          <p:cNvPicPr preferRelativeResize="0"/>
          <p:nvPr/>
        </p:nvPicPr>
        <p:blipFill rotWithShape="1">
          <a:blip r:embed="rId3">
            <a:alphaModFix/>
          </a:blip>
          <a:srcRect b="0" l="0" r="60397" t="685"/>
          <a:stretch/>
        </p:blipFill>
        <p:spPr>
          <a:xfrm>
            <a:off x="6409339" y="0"/>
            <a:ext cx="2734664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2823" y="1718600"/>
            <a:ext cx="3482176" cy="3424900"/>
          </a:xfrm>
          <a:prstGeom prst="rect">
            <a:avLst/>
          </a:prstGeom>
          <a:noFill/>
          <a:ln>
            <a:noFill/>
          </a:ln>
        </p:spPr>
      </p:pic>
      <p:sp>
        <p:nvSpPr>
          <p:cNvPr id="107" name="Google Shape;107;p19"/>
          <p:cNvSpPr txBox="1"/>
          <p:nvPr/>
        </p:nvSpPr>
        <p:spPr>
          <a:xfrm>
            <a:off x="366375" y="1296450"/>
            <a:ext cx="1233000" cy="42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Playfair Display"/>
                <a:ea typeface="Playfair Display"/>
                <a:cs typeface="Playfair Display"/>
                <a:sym typeface="Playfair Display"/>
              </a:rPr>
              <a:t>Ubuntu sux</a:t>
            </a:r>
            <a:endParaRPr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Reason No. 7: Frontend Queeeen</a:t>
            </a:r>
            <a:endParaRPr/>
          </a:p>
        </p:txBody>
      </p:sp>
      <p:sp>
        <p:nvSpPr>
          <p:cNvPr id="113" name="Google Shape;113;p20"/>
          <p:cNvSpPr txBox="1"/>
          <p:nvPr>
            <p:ph idx="1" type="body"/>
          </p:nvPr>
        </p:nvSpPr>
        <p:spPr>
          <a:xfrm>
            <a:off x="311700" y="1593400"/>
            <a:ext cx="8520600" cy="333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https://userinyerface.com/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-GB"/>
              <a:t>Here’s your favorite video of all time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-GB" u="sng">
                <a:solidFill>
                  <a:schemeClr val="hlink"/>
                </a:solidFill>
                <a:hlinkClick r:id="rId4"/>
              </a:rPr>
              <a:t>https://rb.gy/enaq3a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14" name="Google Shape;114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286688" y="0"/>
            <a:ext cx="3826874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2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67675" y="2503250"/>
            <a:ext cx="1533025" cy="2337225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Google Shape;116;p20"/>
          <p:cNvSpPr txBox="1"/>
          <p:nvPr/>
        </p:nvSpPr>
        <p:spPr>
          <a:xfrm>
            <a:off x="4312075" y="3198850"/>
            <a:ext cx="662400" cy="52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Playfair Display"/>
                <a:ea typeface="Playfair Display"/>
                <a:cs typeface="Playfair Display"/>
                <a:sym typeface="Playfair Display"/>
              </a:rPr>
              <a:t>&lt;&lt;&lt;&lt;</a:t>
            </a:r>
            <a:endParaRPr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1"/>
          <p:cNvSpPr txBox="1"/>
          <p:nvPr>
            <p:ph type="title"/>
          </p:nvPr>
        </p:nvSpPr>
        <p:spPr>
          <a:xfrm>
            <a:off x="311700" y="445025"/>
            <a:ext cx="4859400" cy="183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highlight>
                  <a:srgbClr val="FFFF00"/>
                </a:highlight>
              </a:rPr>
              <a:t>Reason No. 8: </a:t>
            </a:r>
            <a:r>
              <a:rPr lang="en-GB">
                <a:highlight>
                  <a:srgbClr val="FFFF00"/>
                </a:highlight>
              </a:rPr>
              <a:t> It all started with that smile. How can anyone say no to that ?</a:t>
            </a:r>
            <a:endParaRPr>
              <a:highlight>
                <a:srgbClr val="FFFF00"/>
              </a:highlight>
            </a:endParaRPr>
          </a:p>
        </p:txBody>
      </p:sp>
      <p:pic>
        <p:nvPicPr>
          <p:cNvPr id="122" name="Google Shape;122;p21"/>
          <p:cNvPicPr preferRelativeResize="0"/>
          <p:nvPr/>
        </p:nvPicPr>
        <p:blipFill rotWithShape="1">
          <a:blip r:embed="rId3">
            <a:alphaModFix/>
          </a:blip>
          <a:srcRect b="-929" l="13068" r="42005" t="930"/>
          <a:stretch/>
        </p:blipFill>
        <p:spPr>
          <a:xfrm>
            <a:off x="7271350" y="0"/>
            <a:ext cx="1872651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Google Shape;123;p21"/>
          <p:cNvSpPr txBox="1"/>
          <p:nvPr/>
        </p:nvSpPr>
        <p:spPr>
          <a:xfrm>
            <a:off x="486175" y="2585850"/>
            <a:ext cx="3910500" cy="221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FFFFFF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RGF2aWQgaXMgZ2F5IAo</a:t>
            </a:r>
            <a:r>
              <a:rPr lang="en-GB">
                <a:latin typeface="Playfair Display"/>
                <a:ea typeface="Playfair Display"/>
                <a:cs typeface="Playfair Display"/>
                <a:sym typeface="Playfair Display"/>
              </a:rPr>
              <a:t>=</a:t>
            </a:r>
            <a:endParaRPr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Playfair Display"/>
                <a:ea typeface="Playfair Display"/>
                <a:cs typeface="Playfair Display"/>
                <a:sym typeface="Playfair Display"/>
              </a:rPr>
              <a:t>Find easter egg...</a:t>
            </a:r>
            <a:endParaRPr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pic>
        <p:nvPicPr>
          <p:cNvPr id="124" name="Google Shape;124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96675" y="3438525"/>
            <a:ext cx="2857500" cy="1704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Pop">
  <a:themeElements>
    <a:clrScheme name="Pop">
      <a:dk1>
        <a:srgbClr val="F8E71C"/>
      </a:dk1>
      <a:lt1>
        <a:srgbClr val="FFFFFF"/>
      </a:lt1>
      <a:dk2>
        <a:srgbClr val="000000"/>
      </a:dk2>
      <a:lt2>
        <a:srgbClr val="D9D9D9"/>
      </a:lt2>
      <a:accent1>
        <a:srgbClr val="666666"/>
      </a:accent1>
      <a:accent2>
        <a:srgbClr val="483165"/>
      </a:accent2>
      <a:accent3>
        <a:srgbClr val="EB1E95"/>
      </a:accent3>
      <a:accent4>
        <a:srgbClr val="0F9D58"/>
      </a:accent4>
      <a:accent5>
        <a:srgbClr val="01AFD1"/>
      </a:accent5>
      <a:accent6>
        <a:srgbClr val="9C27B0"/>
      </a:accent6>
      <a:hlink>
        <a:srgbClr val="01AFD1"/>
      </a:hlink>
      <a:folHlink>
        <a:srgbClr val="01AFD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